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F456E-FFEC-4869-BF4E-1A4D7030356C}" type="datetimeFigureOut">
              <a:rPr lang="ru-RU" smtClean="0"/>
              <a:pPr/>
              <a:t>04.03.2014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D1B4C-ADCD-4E36-9B00-E47737F7C1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ДОУ Рябинка\альбом по годам\Территория\P1040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0"/>
            <a:ext cx="4929222" cy="3697035"/>
          </a:xfrm>
          <a:prstGeom prst="rect">
            <a:avLst/>
          </a:prstGeom>
          <a:noFill/>
        </p:spPr>
      </p:pic>
      <p:pic>
        <p:nvPicPr>
          <p:cNvPr id="1027" name="Picture 3" descr="E:\МДОУ Рябинка\альбом по годам\Территория\P10400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879" y="3929066"/>
            <a:ext cx="3905121" cy="2928934"/>
          </a:xfrm>
          <a:prstGeom prst="rect">
            <a:avLst/>
          </a:prstGeom>
          <a:noFill/>
        </p:spPr>
      </p:pic>
      <p:pic>
        <p:nvPicPr>
          <p:cNvPr id="1028" name="Picture 4" descr="E:\МДОУ Рябинка\альбом по годам\Территория\P10400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4569"/>
            <a:ext cx="4857752" cy="364343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428624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Вот  какой  наш детский сад!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МДОУ Рябинка\альбом по годам\Территория\P1040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640" y="0"/>
            <a:ext cx="4381359" cy="32861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72198" y="0"/>
            <a:ext cx="3071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Младшая разновозрастная группа</a:t>
            </a:r>
            <a:endParaRPr lang="ru-RU" dirty="0"/>
          </a:p>
        </p:txBody>
      </p:sp>
      <p:pic>
        <p:nvPicPr>
          <p:cNvPr id="2051" name="Picture 3" descr="E:\МДОУ Рябинка\альбом по годам\Территория\P10400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81358" cy="32861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3446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Старшая разновозрастная группа</a:t>
            </a:r>
            <a:endParaRPr lang="ru-RU" dirty="0"/>
          </a:p>
        </p:txBody>
      </p:sp>
      <p:pic>
        <p:nvPicPr>
          <p:cNvPr id="2052" name="Picture 4" descr="E:\МДОУ Рябинка\альбом по годам\Территория\P10400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36051"/>
            <a:ext cx="4429123" cy="33219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Стенд по антинаркомании </a:t>
            </a:r>
            <a:endParaRPr lang="ru-RU" dirty="0"/>
          </a:p>
        </p:txBody>
      </p:sp>
      <p:pic>
        <p:nvPicPr>
          <p:cNvPr id="2053" name="Picture 5" descr="E:\МДОУ Рябинка\альбом по годам\Для конкурса\IMG_42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9624" y="3464718"/>
            <a:ext cx="4524376" cy="339328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86314" y="5929330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</a:t>
            </a:r>
            <a:r>
              <a:rPr lang="ru-RU" dirty="0" smtClean="0"/>
              <a:t>Младшая группа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857232"/>
            <a:ext cx="450059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Оформление входа в группы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МДОУ Рябинка\альбом по годам\Для конкурса\IMG_4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9124" cy="3321843"/>
          </a:xfrm>
          <a:prstGeom prst="rect">
            <a:avLst/>
          </a:prstGeom>
          <a:noFill/>
        </p:spPr>
      </p:pic>
      <p:pic>
        <p:nvPicPr>
          <p:cNvPr id="3075" name="Picture 3" descr="E:\МДОУ Рябинка\альбом по годам\Для конкурса\IMG_4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71810"/>
            <a:ext cx="4572000" cy="3429000"/>
          </a:xfrm>
          <a:prstGeom prst="rect">
            <a:avLst/>
          </a:prstGeom>
          <a:noFill/>
        </p:spPr>
      </p:pic>
      <p:pic>
        <p:nvPicPr>
          <p:cNvPr id="3076" name="Picture 4" descr="E:\МДОУ Рябинка\альбом по годам\Для конкурса\IMG_42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76620"/>
            <a:ext cx="4508507" cy="3381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28794" y="0"/>
            <a:ext cx="2500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НОД  Познание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5643578"/>
            <a:ext cx="3857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Вот мы сказочку  играли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5929330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Эстэтика</a:t>
            </a:r>
            <a:r>
              <a:rPr lang="ru-RU" sz="3200" dirty="0" smtClean="0"/>
              <a:t>. Чаепитие.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429124" y="0"/>
            <a:ext cx="40719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Как  живём мы в младшей  группе</a:t>
            </a:r>
            <a:endParaRPr lang="ru-RU" sz="4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МДОУ Рябинка\альбом по годам\Для конкурса\IMG_4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57752" cy="3643314"/>
          </a:xfrm>
          <a:prstGeom prst="rect">
            <a:avLst/>
          </a:prstGeom>
          <a:noFill/>
        </p:spPr>
      </p:pic>
      <p:pic>
        <p:nvPicPr>
          <p:cNvPr id="4099" name="Picture 3" descr="E:\МДОУ Рябинка\альбом по годам\Для конкурса\IMG_43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4100" name="Picture 4" descr="E:\МДОУ Рябинка\альбом по годам\Для конкурса\IMG_43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8496" y="3381372"/>
            <a:ext cx="4635504" cy="347662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6248" y="1428736"/>
            <a:ext cx="292895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Младшая разновозрастная группа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102" name="Picture 6" descr="E:\МДОУ Рябинка\альбом по годам\Для конкурса\IMG_42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42107"/>
            <a:ext cx="4500562" cy="3375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МДОУ Рябинка\альбом по годам\Для конкурса\IMG_4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78182" cy="2458637"/>
          </a:xfrm>
          <a:prstGeom prst="rect">
            <a:avLst/>
          </a:prstGeom>
          <a:noFill/>
        </p:spPr>
      </p:pic>
      <p:pic>
        <p:nvPicPr>
          <p:cNvPr id="5123" name="Picture 3" descr="E:\МДОУ Рябинка\альбом по годам\Для конкурса\IMG_42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0"/>
            <a:ext cx="3810027" cy="2857520"/>
          </a:xfrm>
          <a:prstGeom prst="rect">
            <a:avLst/>
          </a:prstGeom>
          <a:noFill/>
        </p:spPr>
      </p:pic>
      <p:pic>
        <p:nvPicPr>
          <p:cNvPr id="5124" name="Picture 4" descr="E:\МДОУ Рябинка\альбом по годам\Для конкурса\IMG_42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95620"/>
            <a:ext cx="4159283" cy="3119462"/>
          </a:xfrm>
          <a:prstGeom prst="rect">
            <a:avLst/>
          </a:prstGeom>
          <a:noFill/>
        </p:spPr>
      </p:pic>
      <p:pic>
        <p:nvPicPr>
          <p:cNvPr id="5125" name="Picture 5" descr="E:\МДОУ Рябинка\альбом по годам\Для конкурса\IMG_42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2381240"/>
            <a:ext cx="5397541" cy="40481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500306"/>
            <a:ext cx="321467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chemeClr val="accent3"/>
                </a:solidFill>
              </a:rPr>
              <a:t>Мы   творим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58081" y="0"/>
            <a:ext cx="178591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Старшая разновозрастная группа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МДОУ Рябинка\альбом по годам\Для конкурса\IMG_4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7256" y="0"/>
            <a:ext cx="3206744" cy="2405058"/>
          </a:xfrm>
          <a:prstGeom prst="rect">
            <a:avLst/>
          </a:prstGeom>
          <a:noFill/>
        </p:spPr>
      </p:pic>
      <p:pic>
        <p:nvPicPr>
          <p:cNvPr id="6147" name="Picture 3" descr="E:\МДОУ Рябинка\альбом по годам\Для конкурса\IMG_43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210" y="1714488"/>
            <a:ext cx="3619525" cy="2714644"/>
          </a:xfrm>
          <a:prstGeom prst="rect">
            <a:avLst/>
          </a:prstGeom>
          <a:noFill/>
        </p:spPr>
      </p:pic>
      <p:pic>
        <p:nvPicPr>
          <p:cNvPr id="6148" name="Picture 4" descr="E:\МДОУ Рябинка\альбом по годам\Для конкурса\IMG_43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0504"/>
            <a:ext cx="3809993" cy="28574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9853260">
            <a:off x="-1555050" y="539985"/>
            <a:ext cx="649307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Весёлые физминутки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1934" y="4929198"/>
            <a:ext cx="4643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Развиваемся   и отдыхаем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МДОУ Рябинка\альбом по годам\Для конкурса\IMG_4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38491" cy="2428868"/>
          </a:xfrm>
          <a:prstGeom prst="rect">
            <a:avLst/>
          </a:prstGeom>
          <a:noFill/>
        </p:spPr>
      </p:pic>
      <p:pic>
        <p:nvPicPr>
          <p:cNvPr id="7171" name="Picture 3" descr="E:\МДОУ Рябинка\альбом по годам\Для конкурса\IMG_43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785925"/>
            <a:ext cx="3786214" cy="2839661"/>
          </a:xfrm>
          <a:prstGeom prst="rect">
            <a:avLst/>
          </a:prstGeom>
          <a:noFill/>
        </p:spPr>
      </p:pic>
      <p:pic>
        <p:nvPicPr>
          <p:cNvPr id="7172" name="Picture 4" descr="E:\МДОУ Рябинка\альбом по годам\Территория\IMG_44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232677"/>
            <a:ext cx="3500430" cy="262532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-285784" y="2428868"/>
            <a:ext cx="321698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 замки хрустальные строим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1" y="0"/>
            <a:ext cx="471490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Мы  для птиц кормушки  делаем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225</TotalTime>
  <Words>61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Катерина</dc:creator>
  <cp:lastModifiedBy>Татьяна</cp:lastModifiedBy>
  <cp:revision>14</cp:revision>
  <dcterms:created xsi:type="dcterms:W3CDTF">2013-02-08T06:17:48Z</dcterms:created>
  <dcterms:modified xsi:type="dcterms:W3CDTF">2014-03-04T11:57:40Z</dcterms:modified>
</cp:coreProperties>
</file>